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C2A-787F-373A-D7AC-389D634D6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4956-FB2C-6528-346B-C40C68AE9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F0341-0AAC-2C6E-16E5-AABC233A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4EEF-44D9-AD0E-2B09-1FB23066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B75E7-6AEC-CB8A-D315-944FCD8B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5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0630-BC3C-D544-2A28-30318826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4077-C9B4-D30E-7232-59F6C07C4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3ACD-2775-98C1-EE31-DB647053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98B1C-50FB-3E86-C786-34732B9E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47414-1181-5D22-9A95-59EE474F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7BD64-BB4C-BEFB-EC1D-E853D5384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29024-5C0A-7717-F6A9-387E08BDA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E285-B1B5-1EE1-C0C0-12B7B096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A37F-C5DC-C866-3B73-08025051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81A7-0FB1-C9DE-7D35-B73C8021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264B-6F53-EA5A-1524-55DE106C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5E93-2B20-BE37-65EB-8B17A510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DDA7D-1A8D-4C51-D66E-187707AE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67C05-48FF-505C-05FD-F191E060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B47C6-2CB1-02D5-8A3A-45A9E1B1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875F-05A1-B4AB-2BF7-DA92294F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B56F-63E2-7886-9CBF-67DE13387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E07A4-8434-EB58-872E-08136C41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B3C42-1F17-7FC1-DA4A-7EDFF146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DD9EB-02A5-96E1-E718-62B649EF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1E15-5775-2D04-54C5-1B4E1E1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20F1-4121-5FFF-0D4F-486C00D58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7CCB7-FEEE-C95F-FF52-F0F47C8E9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79BD7-744E-4ACE-DE23-BD2A2E99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879E7-A4B6-B862-C6C3-6F53744E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DB3FA-520F-446F-6FE0-CE1B1C9A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F3CE-EFE5-B27D-7385-679FAE0A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7F8B-A510-D5A3-20BD-A71E757EA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391A1-D19F-989D-7EAF-13351A531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EC1AE-FD62-F63A-05F3-AA7475EF6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7B174-955C-26BF-70CA-00E5A8239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6CFCE-1715-BD97-95D8-8FD20228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BE5BC-CB6E-2F73-53EE-14A415E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B6B2F-2B92-F331-756E-FB8999F5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63D7-97C5-76A5-3188-69DDAA59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E4FF4-AB58-A106-FDF1-CA792787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73396-82D2-2DA1-3DC8-7D0865DB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3DACD-2B94-D701-013D-26CF9C7C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6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D699F-CFCA-607B-7DA5-1587760D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992A-8D2E-6438-304E-940F44C7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E7C1-CF84-E037-060E-9CC48C4A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736-AD23-7D11-15F3-B70A5C7A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9B0F-9F95-9E2A-652B-400B4D70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D0AF6-F52F-D0C7-7914-F9638DDF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240A-596F-6FC6-4579-1CCFD04C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7EDF-A7E7-70B2-3D5D-FE912097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BC76E-8E94-30D6-1E32-BCA22D07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1A31-ADB7-178C-CFE4-19DE535B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482E9-F254-45C3-4B83-3FA6501E8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973B0-90BE-1443-9B37-F976A5C7D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2B51-85C6-9B6F-BDF0-90FCDF7F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927B9-4EAD-6F2A-8225-47B62495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F73FB-52E3-10DE-4DA4-C6AD266A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5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C776E-E175-C024-97B7-D2CAA950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D6A8-E39E-4332-2E4C-28FB972A3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94AA1-32FE-12A7-C43C-6904E1E3A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1FCC-2250-46E1-A2FD-F7352E07553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84DC-82F4-1FD0-3D6E-95C679DE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81E9B-9E26-FDFA-2C14-E0CE063A0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0DFE-8558-42DE-A3AA-891F68E03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9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5E2B-0942-89ED-F100-90309F33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Gap</a:t>
            </a:r>
          </a:p>
        </p:txBody>
      </p:sp>
    </p:spTree>
    <p:extLst>
      <p:ext uri="{BB962C8B-B14F-4D97-AF65-F5344CB8AC3E}">
        <p14:creationId xmlns:p14="http://schemas.microsoft.com/office/powerpoint/2010/main" val="309694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5F2B3A45-253C-D812-61B5-416BF91C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9" y="834887"/>
            <a:ext cx="2286000" cy="2286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C49566-1C9C-E7E3-9189-584EDE2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834887"/>
            <a:ext cx="2286000" cy="2286000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B3B0204D-CDF3-102A-7183-D783B263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71" y="834887"/>
            <a:ext cx="2286000" cy="2286000"/>
          </a:xfrm>
          <a:prstGeom prst="rect">
            <a:avLst/>
          </a:prstGeom>
        </p:spPr>
      </p:pic>
      <p:pic>
        <p:nvPicPr>
          <p:cNvPr id="11" name="Picture 1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2EE1C42F-5BD3-22C9-6F44-253858562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" y="834887"/>
            <a:ext cx="2286000" cy="2286000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C5DDF2EC-D8C5-2189-D585-FE2F070F2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9" y="3054627"/>
            <a:ext cx="2286000" cy="2286000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D2138EB4-FE30-F0CE-5387-50A723E99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54627"/>
            <a:ext cx="2286000" cy="2286000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29F8DC59-D404-A562-41AA-8FC0B5B69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71" y="3054627"/>
            <a:ext cx="2286000" cy="2286000"/>
          </a:xfrm>
          <a:prstGeom prst="rect">
            <a:avLst/>
          </a:prstGeom>
        </p:spPr>
      </p:pic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7CFF950C-3873-D6E2-6B2B-B4CB69E85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" y="3054627"/>
            <a:ext cx="2286000" cy="228600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0348AA-1821-49C4-761C-0B253F3EE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42" y="834887"/>
            <a:ext cx="2286000" cy="2286000"/>
          </a:xfrm>
          <a:prstGeom prst="rect">
            <a:avLst/>
          </a:prstGeom>
        </p:spPr>
      </p:pic>
      <p:pic>
        <p:nvPicPr>
          <p:cNvPr id="14" name="Picture 13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2E1375B-F0AD-1716-B7E5-905ADFA7B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42" y="3054627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452F2D-1340-43F0-B875-34C0A76F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40" y="1825475"/>
            <a:ext cx="2286000" cy="2286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AF9D356-39E4-0F5C-3AB5-1D1F114F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30" y="1825475"/>
            <a:ext cx="2286000" cy="2286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408AE3-4D7B-BECB-44BC-C1EB0BF48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25475"/>
            <a:ext cx="2286000" cy="2286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0F2A05E-6B55-75C3-754F-67A3F7FBA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70" y="1825475"/>
            <a:ext cx="2286000" cy="2286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25F1438-07D8-74D0-57B9-17386B4B0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0" y="182547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5E2B-0942-89ED-F100-90309F33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Bone Intensity</a:t>
            </a:r>
          </a:p>
        </p:txBody>
      </p:sp>
    </p:spTree>
    <p:extLst>
      <p:ext uri="{BB962C8B-B14F-4D97-AF65-F5344CB8AC3E}">
        <p14:creationId xmlns:p14="http://schemas.microsoft.com/office/powerpoint/2010/main" val="161414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3C999A-BB87-3FD3-34EC-667D3F1C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39" y="593782"/>
            <a:ext cx="2286000" cy="2286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33799B-0701-6281-2846-914DBC8D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3" y="3151168"/>
            <a:ext cx="2286000" cy="22860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6123F45-6E1D-4A30-5443-7ED98E3AD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19" y="3089332"/>
            <a:ext cx="2286000" cy="2286000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16A20E23-743C-277A-C71D-BA9B0E6CF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93782"/>
            <a:ext cx="2286000" cy="2286000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6DA72A-BE54-02E2-CBAF-3D2804E20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" y="3089332"/>
            <a:ext cx="2286000" cy="2286000"/>
          </a:xfrm>
          <a:prstGeom prst="rect">
            <a:avLst/>
          </a:prstGeom>
        </p:spPr>
      </p:pic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73C109-1225-BCC0-B036-186DCAD9D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" y="495524"/>
            <a:ext cx="2286000" cy="2286000"/>
          </a:xfrm>
          <a:prstGeom prst="rect">
            <a:avLst/>
          </a:prstGeom>
        </p:spPr>
      </p:pic>
      <p:pic>
        <p:nvPicPr>
          <p:cNvPr id="21" name="Picture 2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B96459D-BD24-87D9-13A2-7DB6662D8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70" y="3151168"/>
            <a:ext cx="2286000" cy="2286000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A68764-A0C7-FFE5-45C3-6B6C0C23E6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43" y="593782"/>
            <a:ext cx="2286000" cy="2286000"/>
          </a:xfrm>
          <a:prstGeom prst="rect">
            <a:avLst/>
          </a:prstGeom>
        </p:spPr>
      </p:pic>
      <p:pic>
        <p:nvPicPr>
          <p:cNvPr id="25" name="Picture 2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9B00E29D-BF8E-6D2B-DB6B-1C4D1E159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0" y="3089332"/>
            <a:ext cx="2286000" cy="2286000"/>
          </a:xfrm>
          <a:prstGeom prst="rect">
            <a:avLst/>
          </a:prstGeom>
        </p:spPr>
      </p:pic>
      <p:pic>
        <p:nvPicPr>
          <p:cNvPr id="27" name="Picture 2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5997A80-AA5A-35BA-50AB-E8CD5E87F1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3" y="59378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Joint Gap</vt:lpstr>
      <vt:lpstr>PowerPoint Presentation</vt:lpstr>
      <vt:lpstr>PowerPoint Presentation</vt:lpstr>
      <vt:lpstr>Joint Bone Intensity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Wanjun Gu</dc:creator>
  <cp:lastModifiedBy>Wanjun Gu</cp:lastModifiedBy>
  <cp:revision>6</cp:revision>
  <dcterms:created xsi:type="dcterms:W3CDTF">2023-03-01T22:34:29Z</dcterms:created>
  <dcterms:modified xsi:type="dcterms:W3CDTF">2023-03-02T03:00:51Z</dcterms:modified>
</cp:coreProperties>
</file>